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7_FFEBA7E.xml" ContentType="application/vnd.ms-powerpoint.comments+xml"/>
  <Override PartName="/ppt/comments/modernComment_109_28559A44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59" r:id="rId5"/>
    <p:sldId id="260" r:id="rId6"/>
    <p:sldId id="266" r:id="rId7"/>
    <p:sldId id="262" r:id="rId8"/>
    <p:sldId id="258" r:id="rId9"/>
    <p:sldId id="264" r:id="rId10"/>
    <p:sldId id="265" r:id="rId11"/>
    <p:sldId id="271" r:id="rId12"/>
    <p:sldId id="272" r:id="rId13"/>
    <p:sldId id="261" r:id="rId14"/>
    <p:sldId id="267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706189-4051-F0EC-10B7-62A2E5B815A7}" name="Benjamin Noah Richardson" initials="BNR" userId="S::bnrichar@andrew.cmu.edu::e0885a15-8e89-43c8-9c2c-7480c0f8d0b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modernComment_107_FFEBA7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3DEF0AA-477B-4589-B53C-A6C33EB78E09}" authorId="{B6706189-4051-F0EC-10B7-62A2E5B815A7}" created="2024-02-22T19:47:43.83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68352126" sldId="263"/>
      <ac:picMk id="9" creationId="{C3FEB048-B1F5-4A63-1470-B4D37D69AABB}"/>
    </ac:deMkLst>
    <p188:txBody>
      <a:bodyPr/>
      <a:lstStyle/>
      <a:p>
        <a:r>
          <a:rPr lang="en-US"/>
          <a:t>With incorrect breath hold</a:t>
        </a:r>
      </a:p>
    </p188:txBody>
  </p188:cm>
</p188:cmLst>
</file>

<file path=ppt/comments/modernComment_109_28559A4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00E74C0-3103-4B0F-8589-D1DAF67A7155}" authorId="{B6706189-4051-F0EC-10B7-62A2E5B815A7}" created="2024-02-22T19:48:48.26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676698692" sldId="265"/>
      <ac:picMk id="4" creationId="{64CAD96D-5607-1F84-4AAE-FE92457FC92B}"/>
    </ac:deMkLst>
    <p188:txBody>
      <a:bodyPr/>
      <a:lstStyle/>
      <a:p>
        <a:r>
          <a:rPr lang="en-US"/>
          <a:t>With eli beer lambert law (no ppf, only dpf)</a:t>
        </a:r>
      </a:p>
    </p188:txBody>
  </p188:cm>
</p188:cmLst>
</file>

<file path=ppt/media/image1.png>
</file>

<file path=ppt/media/image30.jpeg>
</file>

<file path=ppt/media/image3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BF282-1033-F94B-523D-A5D230047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0A5D2B-2F96-AAC1-6E38-6679F50F0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1D670-111C-9E8A-D151-7DC3F0395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DC215-0E6D-6B4F-2343-849EF446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278D1-AD31-746F-DD32-E429FD915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2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9505C-7F91-2E61-23DF-5B194DC4A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6940E5-4218-F04D-4782-3813AAE52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A39DA-5FA0-4E5F-E6BF-CE6F152A5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E79AF-0F77-728F-DE67-12BBF6BFA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DC484-5A81-CE5F-B15B-22C8076E4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60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18E120-690D-CD79-C0FE-1F29EF1BA9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2A7669-9D3D-567A-39BD-8FBFAF3071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DE819-31AD-DC74-0657-E39583A25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D0718-F4AB-4EC9-186E-533C54B98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5A1F3-40E6-DBAF-53F0-C94D332CB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13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15AF-451B-8B3B-0922-6A2D1418F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83ADB-95FD-F213-1CA2-5B7CF0959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C8125-D8DE-C6B4-33DE-128857C35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556B9E-F9AC-7229-709E-688BCE3A4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B2434-3C70-D659-3F9A-9FFD36361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25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1876E-AED6-28C6-2B30-3EF903046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5F247C-324F-5B59-B6D2-C813372AB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7D1DE-C5BB-13DD-311B-77D2A011A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A35CE-BE26-5C07-4C20-8C2A47759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99DBA-034D-813F-AE6B-92CD5F00A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790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2E240-0BE2-28B4-49F7-D9ACFDA52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74688-BCDD-B547-A84F-D870B64F40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9ADB9B-3618-0DC1-630C-77EC06422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7890A-E9FE-CF57-5E94-8082CB16D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706E2-6BAA-0FC8-38CB-77F9E6494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2017A-3BD0-2C0D-F6B6-61B10D47B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17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57B2E-A4ED-D08F-38FF-5DB933992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5B415-FFCD-6126-6CB4-79DFD0C53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15B91-4A8D-BA5F-E0DB-1ED66698F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8140AC-7D67-21B3-3786-A267793664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64A2BD-7BE2-8FEE-7B92-DE7157075D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D8E2B8-F0CC-8511-D566-B634425DE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9A854E-5DDA-582B-2C03-244C66D4F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199F4C-DC85-6A65-35CE-90847F849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21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D638-9882-77AF-CC75-DBB7459EF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FDCA22-0B27-B185-5B17-EC884189A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624D63-1975-DC2C-8A23-491BF3797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B07794-5386-5627-F625-6775C7716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02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587EDA-EFC1-261D-2EF8-0D7149312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13A95A-D279-E6B2-6725-DC117C296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D5073-82EB-7BF1-D3E5-1B193EC0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411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0BA7A-AB06-AC81-8FAB-B891ADD02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70DD8-7DD9-A8DD-A1EC-B01FB6B5E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DBFEA7-3C7B-E54D-B105-B42D44E5D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4AB2EF-2112-FD40-D8F7-683A6BB2F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E633BF-7693-AB23-A2CB-70A0D5D74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9EFC65-6A65-A5F5-C532-B1E494039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72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599E8-7769-559F-4E41-506596E68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2AB124-E357-B9BA-6820-DB039B6E04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F7099A-7A7F-3FFE-0A34-DC2FE6E169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D70B63-E76E-AC1E-0BA1-CD782EC8F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8405E-3FE7-898A-1D98-C5869AC3F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541D8-8FBA-848D-6DC2-04DFCC9BB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675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428A0B-00A1-4B08-46E7-3DBF4DDE9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79CBC-CBAE-11E8-783A-00EB1FC07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11881-B329-27E2-B201-953462F720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BC641C-4E3D-429B-BBA3-D723A6633124}" type="datetimeFigureOut">
              <a:rPr lang="en-US" smtClean="0"/>
              <a:t>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08836-E831-831A-CD36-98F0AEFA2E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A99F3-702C-E622-AC4F-DDA8D1F83E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4E4D42-0CA4-47A8-B1B3-0839E6540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86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4.emf"/><Relationship Id="rId7" Type="http://schemas.openxmlformats.org/officeDocument/2006/relationships/image" Target="../media/image28.emf"/><Relationship Id="rId2" Type="http://schemas.microsoft.com/office/2018/10/relationships/comments" Target="../comments/modernComment_109_28559A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microsoft.com/office/2018/10/relationships/comments" Target="../comments/modernComment_107_FFEBA7E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Disco Ball On Purple Background">
            <a:extLst>
              <a:ext uri="{FF2B5EF4-FFF2-40B4-BE49-F238E27FC236}">
                <a16:creationId xmlns:a16="http://schemas.microsoft.com/office/drawing/2014/main" id="{97F5279F-2350-DF91-B573-B03EA13E20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379A7-6417-FA56-1E59-AA4BEFAE69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 dirty="0">
                <a:solidFill>
                  <a:srgbClr val="FFFFFF"/>
                </a:solidFill>
              </a:rPr>
              <a:t>BLOCK AVERAGES EXTRAVAGANZA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CD2E85-D2AB-0C6D-D9DE-A191D8A5E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A party for the people, by the people, and of the people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41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9BD888-3934-0413-CD59-47BE56076F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15431-8AD1-2621-D91A-DD6043C5E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Both Maskers (16 trials/condition)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C02F66-EA4D-B173-180A-6E6695965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7125" y="150520"/>
            <a:ext cx="492087" cy="3440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8FEDFE-8C45-1C04-1F9E-CF918098E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7967" y="150520"/>
            <a:ext cx="572279" cy="4292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4CAD96D-5607-1F84-4AAE-FE92457FC9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7125" y="509101"/>
            <a:ext cx="533401" cy="4000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C74614-030B-0A5F-9483-94D6148C6B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7967" y="579729"/>
            <a:ext cx="693860" cy="5203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EA6C8E-E51F-ED80-BAE1-91B53BD65D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707" y="1826316"/>
            <a:ext cx="6233160" cy="4000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38DF8F-A813-5467-D289-158B47CC6E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50897" y="1826316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69869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8F657-2D30-6ACE-F9DC-A75341F47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 vs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B4F06-CF11-AF3B-3A0C-9945EB7E9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670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D03A4-6073-5F46-D045-9BF3E9735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120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6F3440-0AAA-030C-A746-87AD29E3AB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OLD EXPERIMENT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1D939D2-8028-9FF1-8AA1-C048A4CC55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2268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421CB-0089-E860-E7BC-758E75FA9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4DAE484-D478-EFAF-85C1-7929B9D135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583" y="1882775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5B2F01-9D5F-A987-CADB-CCE5A8B76168}"/>
              </a:ext>
            </a:extLst>
          </p:cNvPr>
          <p:cNvSpPr txBox="1"/>
          <p:nvPr/>
        </p:nvSpPr>
        <p:spPr>
          <a:xfrm>
            <a:off x="923925" y="1882775"/>
            <a:ext cx="46196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- 500 us ITD (</a:t>
            </a:r>
            <a:r>
              <a:rPr lang="en-US" dirty="0" err="1"/>
              <a:t>ITDSpeech</a:t>
            </a:r>
            <a:r>
              <a:rPr lang="en-US" dirty="0"/>
              <a:t>)</a:t>
            </a:r>
          </a:p>
          <a:p>
            <a:r>
              <a:rPr lang="en-US" dirty="0"/>
              <a:t>- Co-located (ILD0)</a:t>
            </a:r>
          </a:p>
          <a:p>
            <a:r>
              <a:rPr lang="en-US" dirty="0"/>
              <a:t>- 10 dB ILD (ILD10)</a:t>
            </a:r>
          </a:p>
          <a:p>
            <a:r>
              <a:rPr lang="en-US" dirty="0"/>
              <a:t>- 20 dB ILD (ILD20)</a:t>
            </a:r>
          </a:p>
          <a:p>
            <a:r>
              <a:rPr lang="en-US" dirty="0"/>
              <a:t>- 30 dB ILD (ILD30)</a:t>
            </a:r>
          </a:p>
          <a:p>
            <a:r>
              <a:rPr lang="en-US" dirty="0"/>
              <a:t>- Infinite ILD (</a:t>
            </a:r>
            <a:r>
              <a:rPr lang="en-US" dirty="0" err="1"/>
              <a:t>ILDInf</a:t>
            </a:r>
            <a:r>
              <a:rPr lang="en-US" dirty="0"/>
              <a:t>, target in left masker in right)</a:t>
            </a:r>
          </a:p>
          <a:p>
            <a:endParaRPr lang="en-US" dirty="0"/>
          </a:p>
          <a:p>
            <a:r>
              <a:rPr lang="en-US" dirty="0"/>
              <a:t>** NO switch attend in this dataset</a:t>
            </a:r>
          </a:p>
        </p:txBody>
      </p:sp>
    </p:spTree>
    <p:extLst>
      <p:ext uri="{BB962C8B-B14F-4D97-AF65-F5344CB8AC3E}">
        <p14:creationId xmlns:p14="http://schemas.microsoft.com/office/powerpoint/2010/main" val="3740384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73A98-AABC-E3AA-7B66-C12E7CF72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Montage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D4BBA1-3F43-5E9C-F53D-EE7CDF128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49" y="1824038"/>
            <a:ext cx="9520565" cy="419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64729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76D03C-0A40-FE10-10BA-868EBF7E00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Old Experiment WITH Breath Hold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2F82EBC-1D71-4D55-E87D-D39E6537B2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976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F72DD-CA40-1E07-F2EC-107B355C5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B2B96-1132-9907-3A69-8B4D237A4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48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F9F206-ED57-D680-BC0E-A9077792F9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SRM-NIRS-EEG-1	</a:t>
            </a:r>
            <a:br>
              <a:rPr lang="en-US" dirty="0"/>
            </a:br>
            <a:r>
              <a:rPr lang="en-US" dirty="0"/>
              <a:t>WITH breath hold normalization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6EDFD4C-4043-95B4-333C-A6C8CE3C64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Most Recent Experiment</a:t>
            </a:r>
          </a:p>
        </p:txBody>
      </p:sp>
    </p:spTree>
    <p:extLst>
      <p:ext uri="{BB962C8B-B14F-4D97-AF65-F5344CB8AC3E}">
        <p14:creationId xmlns:p14="http://schemas.microsoft.com/office/powerpoint/2010/main" val="3873637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14EFD-4A7A-A18F-CF1F-960CF3FC70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88C8E-3094-03C2-FE4C-4E997F81F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 Masker Only (8 trials/condition)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FEB048-B1F5-4A63-1470-B4D37D69A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1274" y="222251"/>
            <a:ext cx="676275" cy="5072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7F0699-8A5F-BC66-BF5A-AE846E2BF9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7575" y="268685"/>
            <a:ext cx="552450" cy="4143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26B7CA2-22EC-0033-2E56-686820F72F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946704"/>
            <a:ext cx="5613139" cy="38192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C14C86-B2FB-2FCB-24C6-D9899F2F95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309" y="1787128"/>
            <a:ext cx="5836379" cy="393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5212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31061-686B-9292-0982-651448539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Noise Masker Only (8 trials/condition)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48D484-AF8F-42BE-E7A6-347C569D2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1330" y="155623"/>
            <a:ext cx="558670" cy="4190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AF02A1-D68B-8831-2509-AC5E5AAF3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6200" y="198486"/>
            <a:ext cx="444370" cy="3332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C1D0FB-E52B-F783-268D-CD1210A995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337" y="1900190"/>
            <a:ext cx="5873071" cy="38938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049819-2B9B-C6C9-4AC9-093F0D374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3658" y="1900190"/>
            <a:ext cx="5908308" cy="389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94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232C3-D80A-A959-2090-B567877F1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Both Maskers (16 trials/condition)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C0689D-BEED-A214-AABE-F1455E1BC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0877" y="231775"/>
            <a:ext cx="387349" cy="2905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D7AA1E-BF24-C503-7478-C649B2E65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9200" y="255587"/>
            <a:ext cx="355600" cy="266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E935E4-84E5-6312-FB05-8AFECED39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824038"/>
            <a:ext cx="5334000" cy="4000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0E4B2B-8109-7DE0-2E80-C8C23681EF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000" y="182403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353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BB153-5619-9625-B786-8D878DAC7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 vs. Noise (64 trials/condition)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161FE0-A4B6-4FB3-AAB8-D65A38D5A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0624" y="123825"/>
            <a:ext cx="279400" cy="2095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361980-BAE7-1136-D57C-4568AA49A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0024" y="123825"/>
            <a:ext cx="447675" cy="33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988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0E6206-E3A1-0741-0CC2-8A6435C2C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DDD0742-5F02-4004-430D-AF0D919CD6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SRM-NIRS-EEG-1	</a:t>
            </a:r>
            <a:br>
              <a:rPr lang="en-US" dirty="0"/>
            </a:br>
            <a:r>
              <a:rPr lang="en-US" dirty="0"/>
              <a:t>WITHOUT breath hold norm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A2DA12A-BFAC-1581-2FCA-5A1D100129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Most Recent Experiment</a:t>
            </a:r>
          </a:p>
        </p:txBody>
      </p:sp>
    </p:spTree>
    <p:extLst>
      <p:ext uri="{BB962C8B-B14F-4D97-AF65-F5344CB8AC3E}">
        <p14:creationId xmlns:p14="http://schemas.microsoft.com/office/powerpoint/2010/main" val="181030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779B9-CC60-5974-8B4E-339B4C945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 Masker Only (8 trials/condition)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BE9F2E-5866-D985-B24D-5E77F8763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3525" y="178243"/>
            <a:ext cx="470288" cy="3527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DDA3B4-32BE-926F-0C0D-DDE3A42C3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3825" y="199291"/>
            <a:ext cx="493395" cy="3316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A48C01-BFA4-F05F-1FF6-82831022E8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24" y="1877570"/>
            <a:ext cx="6103620" cy="4038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F80671-723B-3BFB-0B65-D570E8EE0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9514" y="1877570"/>
            <a:ext cx="5875020" cy="406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725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1E97AE-B47D-9DE2-8AFE-98A9A979E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46D86-616A-87B1-F021-EE9529A1A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Noise Masker Only (8 trials/condition)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CF6F4B-418E-1FE8-CD04-CA7BD36FA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9909" y="177300"/>
            <a:ext cx="463891" cy="3078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6D2CD6-34CD-1C11-DAF6-A5F0F3F4C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6653" y="177300"/>
            <a:ext cx="565979" cy="3756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727CA9-9B29-99C5-CA11-627B5E085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745" y="1878513"/>
            <a:ext cx="5760720" cy="4038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6ACB26-9C70-89AB-B5F0-622C40EA7D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0012" y="1916613"/>
            <a:ext cx="572262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447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4644</TotalTime>
  <Words>164</Words>
  <Application>Microsoft Office PowerPoint</Application>
  <PresentationFormat>Widescreen</PresentationFormat>
  <Paragraphs>26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BLOCK AVERAGES EXTRAVAGANZA</vt:lpstr>
      <vt:lpstr>SRM-NIRS-EEG-1  WITH breath hold normalization</vt:lpstr>
      <vt:lpstr>Speech Masker Only (8 trials/condition)</vt:lpstr>
      <vt:lpstr>Noise Masker Only (8 trials/condition)</vt:lpstr>
      <vt:lpstr>Both Maskers (16 trials/condition)</vt:lpstr>
      <vt:lpstr>Speech vs. Noise (64 trials/condition)</vt:lpstr>
      <vt:lpstr>SRM-NIRS-EEG-1  WITHOUT breath hold norm</vt:lpstr>
      <vt:lpstr>Speech Masker Only (8 trials/condition)</vt:lpstr>
      <vt:lpstr>Noise Masker Only (8 trials/condition)</vt:lpstr>
      <vt:lpstr>Both Maskers (16 trials/condition)</vt:lpstr>
      <vt:lpstr>Speech vs Noise</vt:lpstr>
      <vt:lpstr>PowerPoint Presentation</vt:lpstr>
      <vt:lpstr>OLD EXPERIMENT</vt:lpstr>
      <vt:lpstr>Conditions</vt:lpstr>
      <vt:lpstr>Montage</vt:lpstr>
      <vt:lpstr>Old Experiment WITH Breath Hold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 Averages Extravaganza</dc:title>
  <dc:creator>Ben Noah Richardson</dc:creator>
  <cp:lastModifiedBy>Ben Noah Richardson</cp:lastModifiedBy>
  <cp:revision>19</cp:revision>
  <dcterms:created xsi:type="dcterms:W3CDTF">2024-02-22T15:15:07Z</dcterms:created>
  <dcterms:modified xsi:type="dcterms:W3CDTF">2024-02-29T14:00:52Z</dcterms:modified>
</cp:coreProperties>
</file>

<file path=docProps/thumbnail.jpeg>
</file>